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4"/>
  </p:sldMasterIdLst>
  <p:notesMasterIdLst>
    <p:notesMasterId r:id="rId8"/>
  </p:notesMasterIdLst>
  <p:handoutMasterIdLst>
    <p:handoutMasterId r:id="rId9"/>
  </p:handoutMasterIdLst>
  <p:sldIdLst>
    <p:sldId id="256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98" autoAdjust="0"/>
  </p:normalViewPr>
  <p:slideViewPr>
    <p:cSldViewPr snapToGrid="0">
      <p:cViewPr varScale="1">
        <p:scale>
          <a:sx n="95" d="100"/>
          <a:sy n="95" d="100"/>
        </p:scale>
        <p:origin x="163" y="72"/>
      </p:cViewPr>
      <p:guideLst/>
    </p:cSldViewPr>
  </p:slideViewPr>
  <p:outlineViewPr>
    <p:cViewPr>
      <p:scale>
        <a:sx n="33" d="100"/>
        <a:sy n="33" d="100"/>
      </p:scale>
      <p:origin x="0" y="-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89D207-BE08-4B33-B5B0-5A5A94C9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58DB9-49DC-495B-A68F-33D105C906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A1AC4-3AE8-4F87-AAED-904EC6054702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6337E-DAD5-442C-9B8F-E10EB7D97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3BDF2-02BD-4181-AC28-FD56172CC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8A362-CAFC-4987-9A50-475705283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7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56653-6123-4FE4-861F-5F9583BF59B0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EB602-95FC-483A-B12D-216A7AD7E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4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13A3-7427-4A9A-9B2A-23B005FA5F48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43518"/>
      </p:ext>
    </p:extLst>
  </p:cSld>
  <p:clrMapOvr>
    <a:masterClrMapping/>
  </p:clrMapOvr>
  <p:transition advClick="0" advTm="10000"/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13A3-7427-4A9A-9B2A-23B005FA5F48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462524"/>
      </p:ext>
    </p:extLst>
  </p:cSld>
  <p:clrMapOvr>
    <a:masterClrMapping/>
  </p:clrMapOvr>
  <p:transition advClick="0" advTm="10000"/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13A3-7427-4A9A-9B2A-23B005FA5F48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219741"/>
      </p:ext>
    </p:extLst>
  </p:cSld>
  <p:clrMapOvr>
    <a:masterClrMapping/>
  </p:clrMapOvr>
  <p:transition advClick="0" advTm="10000"/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</a:extLst>
          </p:cNvPr>
          <p:cNvSpPr/>
          <p:nvPr userDrawn="1"/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8168" y="1057522"/>
            <a:ext cx="5003540" cy="217343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50BC9D78-FF13-4CEB-8ECB-E64E85C5D0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6643" y="3751119"/>
            <a:ext cx="4985065" cy="1606163"/>
          </a:xfrm>
        </p:spPr>
        <p:txBody>
          <a:bodyPr anchor="t">
            <a:noAutofit/>
          </a:bodyPr>
          <a:lstStyle>
            <a:lvl1pPr>
              <a:defRPr sz="2400" b="0"/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add subtitle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</a:extLst>
          </p:cNvPr>
          <p:cNvSpPr/>
          <p:nvPr userDrawn="1"/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ooter Placeholder 4">
            <a:extLst>
              <a:ext uri="{FF2B5EF4-FFF2-40B4-BE49-F238E27FC236}">
                <a16:creationId xmlns:a16="http://schemas.microsoft.com/office/drawing/2014/main" id="{15A37EDE-F10B-4C4B-9572-8778C2D6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5103" y="6309360"/>
            <a:ext cx="4797504" cy="457200"/>
          </a:xfrm>
        </p:spPr>
        <p:txBody>
          <a:bodyPr/>
          <a:lstStyle/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Date Placeholder 35">
            <a:extLst>
              <a:ext uri="{FF2B5EF4-FFF2-40B4-BE49-F238E27FC236}">
                <a16:creationId xmlns:a16="http://schemas.microsoft.com/office/drawing/2014/main" id="{D6890A67-3C66-4F8A-B1A6-05469F40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E82334DA-681A-46EF-9A56-7F4C6ABE7E6A}" type="datetime1">
              <a:rPr lang="en-US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9/5/2024</a:t>
            </a:fld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2" name="Slide Number Placeholder 36">
            <a:extLst>
              <a:ext uri="{FF2B5EF4-FFF2-40B4-BE49-F238E27FC236}">
                <a16:creationId xmlns:a16="http://schemas.microsoft.com/office/drawing/2014/main" id="{46849723-0CBF-47CA-9477-4D42CAC7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D60E3C33-714C-4528-93A6-4470C3E89A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9936" y="-2"/>
            <a:ext cx="5332064" cy="6858002"/>
          </a:xfrm>
          <a:custGeom>
            <a:avLst/>
            <a:gdLst>
              <a:gd name="connsiteX0" fmla="*/ 0 w 5332064"/>
              <a:gd name="connsiteY0" fmla="*/ 0 h 6858002"/>
              <a:gd name="connsiteX1" fmla="*/ 5332064 w 5332064"/>
              <a:gd name="connsiteY1" fmla="*/ 0 h 6858002"/>
              <a:gd name="connsiteX2" fmla="*/ 5332064 w 5332064"/>
              <a:gd name="connsiteY2" fmla="*/ 6858002 h 6858002"/>
              <a:gd name="connsiteX3" fmla="*/ 0 w 5332064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064" h="6858002">
                <a:moveTo>
                  <a:pt x="0" y="0"/>
                </a:moveTo>
                <a:lnTo>
                  <a:pt x="5332064" y="0"/>
                </a:lnTo>
                <a:lnTo>
                  <a:pt x="5332064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1756988821"/>
      </p:ext>
    </p:extLst>
  </p:cSld>
  <p:clrMapOvr>
    <a:masterClrMapping/>
  </p:clrMapOvr>
  <p:transition advClick="0" advTm="10000"/>
  <p:hf hdr="0"/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DEBA854-A26D-41C5-9D40-DF6B49ACB136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95BFA7-EB65-4E20-A693-324FEF74D3AE}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9E9218-0397-4231-81F4-03972AB6A3DD}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1905177-1789-44BB-950A-7018653E6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1044054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4B8C-C655-4441-A7FF-616EF634E6E1}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9301A4-3CA9-4D0E-944E-1BE5921FA0B3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A9C29C55-D1EC-4DD4-BA5B-11E4AB15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732061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31C8C6B-3212-41F0-A8A1-4A6A700A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fld id="{DDA8E063-DAA4-4787-8AA1-15BBB2D38CED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7357410-255F-470C-AD92-44B15997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5124"/>
      </p:ext>
    </p:extLst>
  </p:cSld>
  <p:clrMapOvr>
    <a:masterClrMapping/>
  </p:clrMapOvr>
  <p:transition advClick="0" advTm="10000"/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13A3-7427-4A9A-9B2A-23B005FA5F48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874515"/>
      </p:ext>
    </p:extLst>
  </p:cSld>
  <p:clrMapOvr>
    <a:masterClrMapping/>
  </p:clrMapOvr>
  <p:transition advClick="0" advTm="10000"/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13A3-7427-4A9A-9B2A-23B005FA5F48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306993"/>
      </p:ext>
    </p:extLst>
  </p:cSld>
  <p:clrMapOvr>
    <a:masterClrMapping/>
  </p:clrMapOvr>
  <p:transition advClick="0" advTm="10000"/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13A3-7427-4A9A-9B2A-23B005FA5F48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368380"/>
      </p:ext>
    </p:extLst>
  </p:cSld>
  <p:clrMapOvr>
    <a:masterClrMapping/>
  </p:clrMapOvr>
  <p:transition advClick="0" advTm="10000"/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13A3-7427-4A9A-9B2A-23B005FA5F48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292500"/>
      </p:ext>
    </p:extLst>
  </p:cSld>
  <p:clrMapOvr>
    <a:masterClrMapping/>
  </p:clrMapOvr>
  <p:transition advClick="0" advTm="10000"/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13A3-7427-4A9A-9B2A-23B005FA5F48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619939"/>
      </p:ext>
    </p:extLst>
  </p:cSld>
  <p:clrMapOvr>
    <a:masterClrMapping/>
  </p:clrMapOvr>
  <p:transition advClick="0" advTm="10000"/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13A3-7427-4A9A-9B2A-23B005FA5F48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57885"/>
      </p:ext>
    </p:extLst>
  </p:cSld>
  <p:clrMapOvr>
    <a:masterClrMapping/>
  </p:clrMapOvr>
  <p:transition advClick="0" advTm="10000"/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13A3-7427-4A9A-9B2A-23B005FA5F48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092308"/>
      </p:ext>
    </p:extLst>
  </p:cSld>
  <p:clrMapOvr>
    <a:masterClrMapping/>
  </p:clrMapOvr>
  <p:transition advClick="0" advTm="10000"/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AE613A3-7427-4A9A-9B2A-23B005FA5F48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783434"/>
      </p:ext>
    </p:extLst>
  </p:cSld>
  <p:clrMapOvr>
    <a:masterClrMapping/>
  </p:clrMapOvr>
  <p:transition advClick="0" advTm="10000"/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613A3-7427-4A9A-9B2A-23B005FA5F48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88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665" r:id="rId13"/>
  </p:sldLayoutIdLst>
  <p:transition advClick="0" advTm="10000"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cationstudies.colostate.edu/undergraduate-program/expanded-classroom/#lambd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168" y="1057522"/>
            <a:ext cx="5120975" cy="2173433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 sz="2800" dirty="0"/>
              <a:t>Communication Honor Society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B0552E2-3F84-4A73-A16B-C54043C663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109728" tIns="109728" rIns="109728" bIns="91440" rtlCol="0" anchor="t">
            <a:normAutofit fontScale="92500" lnSpcReduction="10000"/>
          </a:bodyPr>
          <a:lstStyle/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FuturaT-Light"/>
              </a:rPr>
              <a:t>Lambda Pi Eta (LPH) is the National Communication Association’s official honor society at universities nationwide.</a:t>
            </a:r>
            <a:br>
              <a:rPr lang="en-US" sz="1400" b="0" i="0" u="none" strike="noStrike" baseline="0" dirty="0">
                <a:solidFill>
                  <a:srgbClr val="000000"/>
                </a:solidFill>
                <a:latin typeface="FuturaT-Light"/>
              </a:rPr>
            </a:br>
            <a:br>
              <a:rPr lang="en-US" sz="1400" b="0" i="0" u="none" strike="noStrike" baseline="0" dirty="0">
                <a:solidFill>
                  <a:srgbClr val="000000"/>
                </a:solidFill>
                <a:latin typeface="FuturaT-Light"/>
              </a:rPr>
            </a:br>
            <a:r>
              <a:rPr lang="en-US" sz="1400" b="0" i="0" u="none" strike="noStrike" baseline="0" dirty="0">
                <a:solidFill>
                  <a:srgbClr val="000000"/>
                </a:solidFill>
                <a:latin typeface="FuturaT-Light"/>
              </a:rPr>
              <a:t>The honor society recognizes outstanding student scholars in Communication</a:t>
            </a:r>
            <a:endParaRPr lang="en-US" sz="1400" dirty="0"/>
          </a:p>
        </p:txBody>
      </p:sp>
      <p:pic>
        <p:nvPicPr>
          <p:cNvPr id="1028" name="Picture 4" descr="Lambda Pi Eta Logo">
            <a:extLst>
              <a:ext uri="{FF2B5EF4-FFF2-40B4-BE49-F238E27FC236}">
                <a16:creationId xmlns:a16="http://schemas.microsoft.com/office/drawing/2014/main" id="{B5610E64-196B-C6B3-32F5-34FA294F5AE3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9" r="910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549375"/>
      </p:ext>
    </p:extLst>
  </p:cSld>
  <p:clrMapOvr>
    <a:masterClrMapping/>
  </p:clrMapOvr>
  <p:transition advClick="0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86A39-0408-CBAA-A603-E68D5E37E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 for membership in CSU’s Mu Sigma Chapter of Lambda Pi 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8D2A5-E48C-DE14-AECB-02705593D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To be eligible for individual Student Membership, a student must:</a:t>
            </a:r>
          </a:p>
          <a:p>
            <a:pPr algn="l">
              <a:buFont typeface="+mj-lt"/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Have completed 60 semester credit hours</a:t>
            </a:r>
          </a:p>
          <a:p>
            <a:pPr algn="l">
              <a:buFont typeface="+mj-lt"/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Have a minimum overall cumulative GPA of 3.0</a:t>
            </a:r>
          </a:p>
          <a:p>
            <a:pPr algn="l">
              <a:buFont typeface="+mj-lt"/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Have completed the equivalent of 12 semester credit hours in Communication Studies</a:t>
            </a:r>
          </a:p>
          <a:p>
            <a:pPr algn="l">
              <a:buFont typeface="+mj-lt"/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Have a minimum GPA of 3.25 for all Communication Studies courses</a:t>
            </a:r>
          </a:p>
          <a:p>
            <a:pPr algn="l">
              <a:buFont typeface="+mj-lt"/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Currently be enrolled as a student in good standing, as determined by CSU</a:t>
            </a:r>
          </a:p>
          <a:p>
            <a:pPr marL="0" indent="0" algn="l">
              <a:buNone/>
            </a:pPr>
            <a:endParaRPr lang="en-US" sz="1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r>
              <a:rPr lang="en-US" sz="1900" b="1" dirty="0"/>
              <a:t>Apply by Sunday, November 3rd, 11:59 pm for Fall 2024 Induction.</a:t>
            </a:r>
            <a:endParaRPr lang="en-US" sz="1900" b="1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600" b="1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To apply, Contact Dr. K. Sabbath [Karyl.sabbath@colostate.edu] or refer to the Communication Studies Webpage. </a:t>
            </a:r>
            <a:r>
              <a:rPr lang="en-US" sz="1600" b="1" i="0" dirty="0">
                <a:solidFill>
                  <a:srgbClr val="C00000"/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https://communicationstudies.colostate.edu/undergraduate-program/expanded-classroom/#lambda</a:t>
            </a:r>
            <a:br>
              <a:rPr lang="en-US" sz="1600" b="1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</a:br>
            <a:br>
              <a:rPr lang="en-US" sz="1600" b="1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</a:b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4D6F6-AB14-FCD9-33D0-E3B402469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13A3-7427-4A9A-9B2A-23B005FA5F48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89EEE-86BB-D0E0-D5E3-43CF4852A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9676E-CC9A-5838-0CA4-A6B76ACA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61107"/>
      </p:ext>
    </p:extLst>
  </p:cSld>
  <p:clrMapOvr>
    <a:masterClrMapping/>
  </p:clrMapOvr>
  <p:transition advClick="0"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06E25-404B-054A-C56F-1E052C91A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Spring 2023 Induction Class </a:t>
            </a:r>
            <a:br>
              <a:rPr lang="en-US" sz="1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CSU’s Department of Communication Studies Mu Sigma Chapter of the National Communication Association’s (NCA) undergraduate honor society, Lambda Pi Eta.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E28BE-A439-0D3D-A613-44E0C402F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047D2-9ABB-5550-1E6B-49A6C2DB8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79D05-CCB2-8D79-07FB-5E94CAC1E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D206CD8-6E99-E158-2EC2-98C20D3A0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636196"/>
            <a:ext cx="4630366" cy="337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54034"/>
      </p:ext>
    </p:extLst>
  </p:cSld>
  <p:clrMapOvr>
    <a:masterClrMapping/>
  </p:clrMapOvr>
  <p:transition advClick="0" advTm="10000"/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TaxCatchAll xmlns="230e9df3-be65-4c73-a93b-d1236ebd677e" xsi:nil="true"/>
    <MediaServiceKeyPoints xmlns="71af3243-3dd4-4a8d-8c0d-dd76da1f02a5" xsi:nil="true"/>
    <Background xmlns="71af3243-3dd4-4a8d-8c0d-dd76da1f02a5">false</Background>
    <ImageTagsTaxHTField xmlns="71af3243-3dd4-4a8d-8c0d-dd76da1f02a5">
      <Terms xmlns="http://schemas.microsoft.com/office/infopath/2007/PartnerControls"/>
    </ImageTagsTaxHTField>
  </documentManagement>
</p:properties>
</file>

<file path=customXml/itemProps1.xml><?xml version="1.0" encoding="utf-8"?>
<ds:datastoreItem xmlns:ds="http://schemas.openxmlformats.org/officeDocument/2006/customXml" ds:itemID="{C093A0A0-A69C-47FE-9FE5-21F06181BF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2330D6-F005-4F15-8FBA-5049BFF093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B374A7-2E79-4FEF-822D-2492B9AD907B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225</TotalTime>
  <Words>194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FuturaT-Light</vt:lpstr>
      <vt:lpstr>Gill Sans MT</vt:lpstr>
      <vt:lpstr>Roboto</vt:lpstr>
      <vt:lpstr>Gallery</vt:lpstr>
      <vt:lpstr>Communication Honor Society</vt:lpstr>
      <vt:lpstr>Apply  for membership in CSU’s Mu Sigma Chapter of Lambda Pi Eta</vt:lpstr>
      <vt:lpstr>Spring 2023 Induction Class  CSU’s Department of Communication Studies Mu Sigma Chapter of the National Communication Association’s (NCA) undergraduate honor society, Lambda Pi Eta.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Honor Society</dc:title>
  <dc:creator>Sabbath,Karyl</dc:creator>
  <cp:lastModifiedBy>Karyl Sabbath</cp:lastModifiedBy>
  <cp:revision>15</cp:revision>
  <dcterms:created xsi:type="dcterms:W3CDTF">2024-02-12T00:55:23Z</dcterms:created>
  <dcterms:modified xsi:type="dcterms:W3CDTF">2024-09-05T15:27:57Z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