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02" d="100"/>
          <a:sy n="102" d="100"/>
        </p:scale>
        <p:origin x="192" y="42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,Nathalie" userId="658a2f2a-1206-43ce-80f9-91c9fd9cf4b9" providerId="ADAL" clId="{E963691C-11DE-4D4E-A0C0-9753A9F34264}"/>
    <pc:docChg chg="modSld">
      <pc:chgData name="Martinez,Nathalie" userId="658a2f2a-1206-43ce-80f9-91c9fd9cf4b9" providerId="ADAL" clId="{E963691C-11DE-4D4E-A0C0-9753A9F34264}" dt="2026-03-05T21:31:51.246" v="83" actId="962"/>
      <pc:docMkLst>
        <pc:docMk/>
      </pc:docMkLst>
      <pc:sldChg chg="modSp mod">
        <pc:chgData name="Martinez,Nathalie" userId="658a2f2a-1206-43ce-80f9-91c9fd9cf4b9" providerId="ADAL" clId="{E963691C-11DE-4D4E-A0C0-9753A9F34264}" dt="2026-03-05T21:31:37.871" v="75" actId="962"/>
        <pc:sldMkLst>
          <pc:docMk/>
          <pc:sldMk cId="3020554034" sldId="259"/>
        </pc:sldMkLst>
        <pc:picChg chg="mod">
          <ac:chgData name="Martinez,Nathalie" userId="658a2f2a-1206-43ce-80f9-91c9fd9cf4b9" providerId="ADAL" clId="{E963691C-11DE-4D4E-A0C0-9753A9F34264}" dt="2026-03-05T21:31:37.871" v="75" actId="962"/>
          <ac:picMkLst>
            <pc:docMk/>
            <pc:sldMk cId="3020554034" sldId="259"/>
            <ac:picMk id="8" creationId="{A0EC8F52-FDA9-7F9F-055E-258E46EA19B9}"/>
          </ac:picMkLst>
        </pc:picChg>
      </pc:sldChg>
      <pc:sldChg chg="modSp mod">
        <pc:chgData name="Martinez,Nathalie" userId="658a2f2a-1206-43ce-80f9-91c9fd9cf4b9" providerId="ADAL" clId="{E963691C-11DE-4D4E-A0C0-9753A9F34264}" dt="2026-03-05T21:31:51.246" v="83" actId="962"/>
        <pc:sldMkLst>
          <pc:docMk/>
          <pc:sldMk cId="3067496742" sldId="260"/>
        </pc:sldMkLst>
        <pc:picChg chg="mod">
          <ac:chgData name="Martinez,Nathalie" userId="658a2f2a-1206-43ce-80f9-91c9fd9cf4b9" providerId="ADAL" clId="{E963691C-11DE-4D4E-A0C0-9753A9F34264}" dt="2026-03-05T21:31:51.246" v="83" actId="962"/>
          <ac:picMkLst>
            <pc:docMk/>
            <pc:sldMk cId="3067496742" sldId="260"/>
            <ac:picMk id="6" creationId="{4BA431F8-11A4-13E8-3AAB-514EB87A7640}"/>
          </ac:picMkLst>
        </pc:picChg>
      </pc:sldChg>
      <pc:sldChg chg="modSp mod">
        <pc:chgData name="Martinez,Nathalie" userId="658a2f2a-1206-43ce-80f9-91c9fd9cf4b9" providerId="ADAL" clId="{E963691C-11DE-4D4E-A0C0-9753A9F34264}" dt="2026-03-05T21:31:42.761" v="77" actId="962"/>
        <pc:sldMkLst>
          <pc:docMk/>
          <pc:sldMk cId="2204059143" sldId="261"/>
        </pc:sldMkLst>
        <pc:picChg chg="mod">
          <ac:chgData name="Martinez,Nathalie" userId="658a2f2a-1206-43ce-80f9-91c9fd9cf4b9" providerId="ADAL" clId="{E963691C-11DE-4D4E-A0C0-9753A9F34264}" dt="2026-03-05T21:31:42.761" v="77" actId="962"/>
          <ac:picMkLst>
            <pc:docMk/>
            <pc:sldMk cId="2204059143" sldId="261"/>
            <ac:picMk id="10" creationId="{7D8B29A5-1FDE-4640-E7B2-DDE4BFEB57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43518"/>
      </p:ext>
    </p:extLst>
  </p:cSld>
  <p:clrMapOvr>
    <a:masterClrMapping/>
  </p:clrMapOvr>
  <p:transition advClick="0" advTm="10000"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62524"/>
      </p:ext>
    </p:extLst>
  </p:cSld>
  <p:clrMapOvr>
    <a:masterClrMapping/>
  </p:clrMapOvr>
  <p:transition advClick="0" advTm="10000"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19741"/>
      </p:ext>
    </p:extLst>
  </p:cSld>
  <p:clrMapOvr>
    <a:masterClrMapping/>
  </p:clrMapOvr>
  <p:transition advClick="0" advTm="10000"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3/5/2026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56988821"/>
      </p:ext>
    </p:extLst>
  </p:cSld>
  <p:clrMapOvr>
    <a:masterClrMapping/>
  </p:clrMapOvr>
  <p:transition advClick="0" advTm="10000"/>
  <p:hf hdr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  <p:transition advClick="0" advTm="10000"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74515"/>
      </p:ext>
    </p:extLst>
  </p:cSld>
  <p:clrMapOvr>
    <a:masterClrMapping/>
  </p:clrMapOvr>
  <p:transition advClick="0" advTm="10000"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06993"/>
      </p:ext>
    </p:extLst>
  </p:cSld>
  <p:clrMapOvr>
    <a:masterClrMapping/>
  </p:clrMapOvr>
  <p:transition advClick="0" advTm="10000"/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68380"/>
      </p:ext>
    </p:extLst>
  </p:cSld>
  <p:clrMapOvr>
    <a:masterClrMapping/>
  </p:clrMapOvr>
  <p:transition advClick="0" advTm="10000"/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92500"/>
      </p:ext>
    </p:extLst>
  </p:cSld>
  <p:clrMapOvr>
    <a:masterClrMapping/>
  </p:clrMapOvr>
  <p:transition advClick="0" advTm="10000"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19939"/>
      </p:ext>
    </p:extLst>
  </p:cSld>
  <p:clrMapOvr>
    <a:masterClrMapping/>
  </p:clrMapOvr>
  <p:transition advClick="0" advTm="10000"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57885"/>
      </p:ext>
    </p:extLst>
  </p:cSld>
  <p:clrMapOvr>
    <a:masterClrMapping/>
  </p:clrMapOvr>
  <p:transition advClick="0" advTm="10000"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92308"/>
      </p:ext>
    </p:extLst>
  </p:cSld>
  <p:clrMapOvr>
    <a:masterClrMapping/>
  </p:clrMapOvr>
  <p:transition advClick="0" advTm="10000"/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83434"/>
      </p:ext>
    </p:extLst>
  </p:cSld>
  <p:clrMapOvr>
    <a:masterClrMapping/>
  </p:clrMapOvr>
  <p:transition advClick="0" advTm="10000"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8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665" r:id="rId13"/>
  </p:sldLayoutIdLst>
  <p:transition advClick="0" advTm="10000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cationstudies.colostate.edu/undergraduate-program/expanded-classroom/#lamb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168" y="1057522"/>
            <a:ext cx="5120975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800" dirty="0"/>
              <a:t>Communication Honor Society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109728" tIns="109728" rIns="109728" bIns="91440" rtlCol="0" anchor="t">
            <a:normAutofit fontScale="92500" lnSpcReduction="10000"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  <a:t>Lambda Pi Eta (LPH) is the National Communication Association’s official honor society at universities nationwide.</a:t>
            </a:r>
            <a:b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</a:br>
            <a:b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</a:br>
            <a: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  <a:t>The honor society recognizes outstanding student scholars in Communication</a:t>
            </a:r>
            <a:endParaRPr lang="en-US" sz="1400" dirty="0"/>
          </a:p>
        </p:txBody>
      </p:sp>
      <p:pic>
        <p:nvPicPr>
          <p:cNvPr id="1028" name="Picture 4" descr="Lambda Pi Eta Logo">
            <a:extLst>
              <a:ext uri="{FF2B5EF4-FFF2-40B4-BE49-F238E27FC236}">
                <a16:creationId xmlns:a16="http://schemas.microsoft.com/office/drawing/2014/main" id="{B5610E64-196B-C6B3-32F5-34FA294F5AE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91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6A39-0408-CBAA-A603-E68D5E37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 for membership in CSU’s Mu Sigma Chapter of Lambda Pi 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D2A5-E48C-DE14-AECB-02705593D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be eligible for individual Student Membership, a student must: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completed 60 semester credit hours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a minimum overall cumulative GPA of 3.0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completed the equivalent of 12 semester credit hours in Communication Studies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a minimum GPA of 3.25 for all Communication Studies courses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Currently be enrolled as a student in good standing, as determined by CSU</a:t>
            </a:r>
          </a:p>
          <a:p>
            <a:pPr marL="0" indent="0" algn="l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US" sz="1900" b="1" dirty="0"/>
              <a:t>Apply by Friday, April 3</a:t>
            </a:r>
            <a:r>
              <a:rPr lang="en-US" sz="1900" b="1" baseline="30000" dirty="0"/>
              <a:t>rd</a:t>
            </a:r>
            <a:r>
              <a:rPr lang="en-US" sz="1900" b="1" dirty="0"/>
              <a:t>, 5:00 pm </a:t>
            </a:r>
            <a:r>
              <a:rPr lang="en-US" sz="1900" b="1"/>
              <a:t>for Spring 2026</a:t>
            </a:r>
            <a:r>
              <a:rPr lang="en-US" sz="1900" b="1" dirty="0"/>
              <a:t> </a:t>
            </a:r>
            <a:r>
              <a:rPr lang="en-US" sz="1900" b="1"/>
              <a:t>Induction</a:t>
            </a:r>
            <a:r>
              <a:rPr lang="en-US" sz="1900" b="1" dirty="0"/>
              <a:t>.</a:t>
            </a:r>
            <a:endParaRPr lang="en-US" sz="19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To apply, Contact Dr. K. Sabbath [Karyl.sabbath@colostate.edu] or refer to the Communication Studies Webpage. </a:t>
            </a:r>
            <a: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https://communicationstudies.colostate.edu/undergraduate-program/expanded-classroom/#lambda</a:t>
            </a:r>
            <a:b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</a:br>
            <a:b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4D6F6-AB14-FCD9-33D0-E3B40246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9EEE-86BB-D0E0-D5E3-43CF4852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676E-CC9A-5838-0CA4-A6B76ACA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1107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6E25-404B-054A-C56F-1E052C91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Fall 2025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Induction Class 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CSU’s Department of Communication Studies Mu Sigma Chapter of the National Communication Association’s (NCA) undergraduate honor society, Lambda Pi Eta.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E28BE-A439-0D3D-A613-44E0C402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047D2-9ABB-5550-1E6B-49A6C2DB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79D05-CCB2-8D79-07FB-5E94CAC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 descr="Group of students holding certificates">
            <a:extLst>
              <a:ext uri="{FF2B5EF4-FFF2-40B4-BE49-F238E27FC236}">
                <a16:creationId xmlns:a16="http://schemas.microsoft.com/office/drawing/2014/main" id="{A0EC8F52-FDA9-7F9F-055E-258E46EA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78" r="20142"/>
          <a:stretch>
            <a:fillRect/>
          </a:stretch>
        </p:blipFill>
        <p:spPr>
          <a:xfrm rot="5400000">
            <a:off x="4800974" y="1697958"/>
            <a:ext cx="34825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4034"/>
      </p:ext>
    </p:extLst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CFA57-9D4C-001D-CBCB-08092D5D6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EB23-A553-0E22-ACE8-F37CFD6E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Fall 2024 Induction Class 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CSU’s Department of Communication Studies Mu Sigma Chapter of the National Communication Association’s (NCA) undergraduate honor society, Lambda Pi Eta.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728AF-B56D-8FFF-0520-19D15D7C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72DC6-40B9-64CC-39B2-0668E614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6F73F-667A-3DE0-104E-E9FA99A3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 descr="Group of students holding certificates">
            <a:extLst>
              <a:ext uri="{FF2B5EF4-FFF2-40B4-BE49-F238E27FC236}">
                <a16:creationId xmlns:a16="http://schemas.microsoft.com/office/drawing/2014/main" id="{7D8B29A5-1FDE-4640-E7B2-DDE4BFEB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39"/>
          <a:stretch>
            <a:fillRect/>
          </a:stretch>
        </p:blipFill>
        <p:spPr>
          <a:xfrm>
            <a:off x="4080334" y="2520398"/>
            <a:ext cx="5206467" cy="32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9143"/>
      </p:ext>
    </p:extLst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CBF29-6E55-3E74-10A7-842756F7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71E3-0152-A19B-9875-DB4F0BB6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Spring 2023 Induction Class 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CSU’s Department of Communication Studies Mu Sigma Chapter of the National Communication Association’s (NCA) undergraduate honor society, Lambda Pi Eta.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4908-C45B-CC2A-1288-4812980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38FAA-F860-DFA5-F035-335FDFD0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9D26F-7AFB-90C8-2E50-43F8337F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A group of people posing for a photo">
            <a:extLst>
              <a:ext uri="{FF2B5EF4-FFF2-40B4-BE49-F238E27FC236}">
                <a16:creationId xmlns:a16="http://schemas.microsoft.com/office/drawing/2014/main" id="{4BA431F8-11A4-13E8-3AAB-514EB87A7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42" y="2504138"/>
            <a:ext cx="4630366" cy="33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96742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B374A7-2E79-4FEF-822D-2492B9AD90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093A0A0-A69C-47FE-9FE5-21F06181B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330D6-F005-4F15-8FBA-5049BFF09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236</TotalTime>
  <Words>254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FuturaT-Light</vt:lpstr>
      <vt:lpstr>Gill Sans MT</vt:lpstr>
      <vt:lpstr>Roboto</vt:lpstr>
      <vt:lpstr>Gallery</vt:lpstr>
      <vt:lpstr>Communication Honor Society</vt:lpstr>
      <vt:lpstr>Apply  for membership in CSU’s Mu Sigma Chapter of Lambda Pi Eta</vt:lpstr>
      <vt:lpstr>Fall 2025 Induction Class  CSU’s Department of Communication Studies Mu Sigma Chapter of the National Communication Association’s (NCA) undergraduate honor society, Lambda Pi Eta. </vt:lpstr>
      <vt:lpstr>Fall 2024 Induction Class  CSU’s Department of Communication Studies Mu Sigma Chapter of the National Communication Association’s (NCA) undergraduate honor society, Lambda Pi Eta. </vt:lpstr>
      <vt:lpstr>Spring 2023 Induction Class  CSU’s Department of Communication Studies Mu Sigma Chapter of the National Communication Association’s (NCA) undergraduate honor society, Lambda Pi Eta.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Honor Society</dc:title>
  <dc:creator>Sabbath,Karyl</dc:creator>
  <cp:lastModifiedBy>Martinez,Nathalie</cp:lastModifiedBy>
  <cp:revision>19</cp:revision>
  <dcterms:created xsi:type="dcterms:W3CDTF">2024-02-12T00:55:23Z</dcterms:created>
  <dcterms:modified xsi:type="dcterms:W3CDTF">2026-03-05T21:31:59Z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